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8"/>
  </p:notesMasterIdLst>
  <p:sldIdLst>
    <p:sldId id="256" r:id="rId5"/>
    <p:sldId id="310" r:id="rId6"/>
    <p:sldId id="311" r:id="rId7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FF8"/>
    <a:srgbClr val="CCECFF"/>
    <a:srgbClr val="DEDF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60949" autoAdjust="0"/>
  </p:normalViewPr>
  <p:slideViewPr>
    <p:cSldViewPr snapToGrid="0">
      <p:cViewPr>
        <p:scale>
          <a:sx n="40" d="100"/>
          <a:sy n="40" d="100"/>
        </p:scale>
        <p:origin x="1684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55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A9B22A-55EC-4A68-A1AE-1A1AE03C8C30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6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6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14B252-8EFF-4387-B930-F07556521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04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30000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14B252-8EFF-4387-B930-F07556521AE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863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30000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14B252-8EFF-4387-B930-F07556521AE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6137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30000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14B252-8EFF-4387-B930-F07556521AE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253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6073796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1" name="Footer Placeholder 8"/>
          <p:cNvSpPr txBox="1">
            <a:spLocks/>
          </p:cNvSpPr>
          <p:nvPr userDrawn="1"/>
        </p:nvSpPr>
        <p:spPr>
          <a:xfrm>
            <a:off x="8021213" y="6271896"/>
            <a:ext cx="32178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C10FE65-507D-4C99-8ABD-C1183C78902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68000" y="6250856"/>
            <a:ext cx="1272324" cy="42410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4A26C6F-CAC6-465A-AC0C-D9008C30E75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41076" y="6143140"/>
            <a:ext cx="1169563" cy="62263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4A11120-A769-4BF3-9A62-959A3A2C1FC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000625" y="6289525"/>
            <a:ext cx="2190750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3826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6073796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1" name="Footer Placeholder 8"/>
          <p:cNvSpPr txBox="1">
            <a:spLocks/>
          </p:cNvSpPr>
          <p:nvPr userDrawn="1"/>
        </p:nvSpPr>
        <p:spPr>
          <a:xfrm>
            <a:off x="8021213" y="6271896"/>
            <a:ext cx="32178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C10FE65-507D-4C99-8ABD-C1183C78902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68000" y="6250856"/>
            <a:ext cx="1272324" cy="42410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4A26C6F-CAC6-465A-AC0C-D9008C30E75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41076" y="6143140"/>
            <a:ext cx="1169563" cy="62263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4A11120-A769-4BF3-9A62-959A3A2C1FC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000625" y="6289525"/>
            <a:ext cx="2190750" cy="476250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5EB28F60-AF92-4267-95A1-D753632EF524}"/>
              </a:ext>
            </a:extLst>
          </p:cNvPr>
          <p:cNvSpPr txBox="1">
            <a:spLocks/>
          </p:cNvSpPr>
          <p:nvPr userDrawn="1"/>
        </p:nvSpPr>
        <p:spPr>
          <a:xfrm>
            <a:off x="838200" y="259414"/>
            <a:ext cx="10515600" cy="5405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400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68F96DA-BD19-4494-80E9-3FC09B766A78}"/>
              </a:ext>
            </a:extLst>
          </p:cNvPr>
          <p:cNvCxnSpPr/>
          <p:nvPr userDrawn="1"/>
        </p:nvCxnSpPr>
        <p:spPr>
          <a:xfrm flipV="1">
            <a:off x="811992" y="893798"/>
            <a:ext cx="10568015" cy="5285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82503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6020790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9414"/>
            <a:ext cx="10515600" cy="540511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7724182" cy="21587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11992" y="893798"/>
            <a:ext cx="10568015" cy="5285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8"/>
          <p:cNvSpPr txBox="1">
            <a:spLocks/>
          </p:cNvSpPr>
          <p:nvPr userDrawn="1"/>
        </p:nvSpPr>
        <p:spPr>
          <a:xfrm>
            <a:off x="1108101" y="628244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solidFill>
                  <a:schemeClr val="tx1"/>
                </a:solidFill>
              </a:rPr>
              <a:t>International Hydrographic Organization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i="1" dirty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12" name="Footer Placeholder 8">
            <a:extLst>
              <a:ext uri="{FF2B5EF4-FFF2-40B4-BE49-F238E27FC236}">
                <a16:creationId xmlns:a16="http://schemas.microsoft.com/office/drawing/2014/main" id="{FE69CE15-2136-4323-BC46-81615D04DDBF}"/>
              </a:ext>
            </a:extLst>
          </p:cNvPr>
          <p:cNvSpPr txBox="1">
            <a:spLocks/>
          </p:cNvSpPr>
          <p:nvPr userDrawn="1"/>
        </p:nvSpPr>
        <p:spPr>
          <a:xfrm>
            <a:off x="6900421" y="6280348"/>
            <a:ext cx="46572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solidFill>
                  <a:schemeClr val="tx1"/>
                </a:solidFill>
              </a:rPr>
              <a:t>Southern African and Islands Hydrographic Commission 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4B9D515-54FA-416F-9DB5-C01D4996A75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265023" y="6088844"/>
            <a:ext cx="676715" cy="70110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9B8CD7B-BB9B-4C64-8D86-7DF1E43FC74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84552" y="6250856"/>
            <a:ext cx="1272324" cy="424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044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1401E-457B-4B77-A993-59539EC91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7ECBEC-FDED-4CB6-A09D-2ADA2AD4A9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E4B590C-9002-419D-8032-E96BBEE3DDA4}" type="datetime1">
              <a:rPr lang="en-US" smtClean="0"/>
              <a:t>10/30/2019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658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B590C-9002-419D-8032-E96BBEE3DDA4}" type="datetime1">
              <a:rPr lang="en-US" smtClean="0"/>
              <a:t>10/30/2019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D71C816-48AB-4774-A0E6-75CA4E2D2FA0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1145556" y="6091714"/>
            <a:ext cx="768163" cy="72548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795278A-D600-4927-B1DA-C666C88F7F77}"/>
              </a:ext>
            </a:extLst>
          </p:cNvPr>
          <p:cNvSpPr txBox="1"/>
          <p:nvPr userDrawn="1"/>
        </p:nvSpPr>
        <p:spPr>
          <a:xfrm>
            <a:off x="9190182" y="6269791"/>
            <a:ext cx="2512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nOIGG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5596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8" r:id="rId2"/>
    <p:sldLayoutId id="2147483686" r:id="rId3"/>
    <p:sldLayoutId id="2147483687" r:id="rId4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77163" y="447731"/>
            <a:ext cx="9144000" cy="2824107"/>
          </a:xfrm>
        </p:spPr>
        <p:txBody>
          <a:bodyPr>
            <a:normAutofit/>
          </a:bodyPr>
          <a:lstStyle/>
          <a:p>
            <a:r>
              <a:rPr lang="en-AU" sz="4400" dirty="0"/>
              <a:t>IHO  - NIPPON FOUNDATION </a:t>
            </a:r>
            <a:br>
              <a:rPr lang="en-AU" sz="4400" dirty="0"/>
            </a:br>
            <a:r>
              <a:rPr lang="en-AU" sz="4400" dirty="0"/>
              <a:t>Alumni Seminar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7163" y="4399480"/>
            <a:ext cx="9144000" cy="534027"/>
          </a:xfrm>
        </p:spPr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29 – 31 October 2019, Singapore</a:t>
            </a:r>
          </a:p>
        </p:txBody>
      </p:sp>
    </p:spTree>
    <p:extLst>
      <p:ext uri="{BB962C8B-B14F-4D97-AF65-F5344CB8AC3E}">
        <p14:creationId xmlns:p14="http://schemas.microsoft.com/office/powerpoint/2010/main" val="3348262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77163" y="447731"/>
            <a:ext cx="9144000" cy="3290080"/>
          </a:xfrm>
        </p:spPr>
        <p:txBody>
          <a:bodyPr>
            <a:normAutofit/>
          </a:bodyPr>
          <a:lstStyle/>
          <a:p>
            <a:pPr algn="l"/>
            <a:br>
              <a:rPr lang="en-AU" sz="3600" dirty="0">
                <a:latin typeface="+mn-lt"/>
              </a:rPr>
            </a:br>
            <a:br>
              <a:rPr lang="en-AU" sz="3600" dirty="0"/>
            </a:br>
            <a:br>
              <a:rPr lang="en-AU" sz="3600" dirty="0"/>
            </a:br>
            <a:br>
              <a:rPr lang="en-AU" sz="3600" dirty="0"/>
            </a:br>
            <a:endParaRPr lang="en-AU" sz="3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226DCBE-AFCC-47F1-BDA1-30EA55E15295}"/>
              </a:ext>
            </a:extLst>
          </p:cNvPr>
          <p:cNvSpPr txBox="1"/>
          <p:nvPr/>
        </p:nvSpPr>
        <p:spPr>
          <a:xfrm>
            <a:off x="1470837" y="1058780"/>
            <a:ext cx="906378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AU" sz="3600" dirty="0"/>
              <a:t>Continued support for the Nippon CHART Project by the UK Hydrographic Office</a:t>
            </a:r>
          </a:p>
          <a:p>
            <a:endParaRPr lang="en-AU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AU" sz="3600" dirty="0"/>
              <a:t>Important to continue to support countries in creating and maintaining navigational products</a:t>
            </a:r>
          </a:p>
          <a:p>
            <a:endParaRPr lang="en-AU" sz="3600" dirty="0"/>
          </a:p>
          <a:p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438758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77163" y="447731"/>
            <a:ext cx="9144000" cy="3290080"/>
          </a:xfrm>
        </p:spPr>
        <p:txBody>
          <a:bodyPr>
            <a:normAutofit/>
          </a:bodyPr>
          <a:lstStyle/>
          <a:p>
            <a:pPr algn="l"/>
            <a:br>
              <a:rPr lang="en-AU" sz="3600" dirty="0">
                <a:latin typeface="+mn-lt"/>
              </a:rPr>
            </a:br>
            <a:br>
              <a:rPr lang="en-AU" sz="3600" dirty="0"/>
            </a:br>
            <a:br>
              <a:rPr lang="en-AU" sz="3600" dirty="0"/>
            </a:br>
            <a:br>
              <a:rPr lang="en-AU" sz="3600" dirty="0"/>
            </a:br>
            <a:endParaRPr lang="en-AU" sz="3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226DCBE-AFCC-47F1-BDA1-30EA55E15295}"/>
              </a:ext>
            </a:extLst>
          </p:cNvPr>
          <p:cNvSpPr txBox="1"/>
          <p:nvPr/>
        </p:nvSpPr>
        <p:spPr>
          <a:xfrm>
            <a:off x="1470837" y="1058780"/>
            <a:ext cx="906378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AU" sz="3600" dirty="0"/>
              <a:t>UK reaccreditation 2019/2020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AU" sz="3600" dirty="0"/>
              <a:t>S-8B Standards of Competence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/>
              <a:t>Duration 20 weeks</a:t>
            </a:r>
            <a:endParaRPr lang="en-AU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/>
              <a:t>Geospatial Marine Analysis &amp; Cartography  (GEOMAC) Programme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/>
              <a:t>Digital focussed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/>
              <a:t>4 week final project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286149842"/>
      </p:ext>
    </p:extLst>
  </p:cSld>
  <p:clrMapOvr>
    <a:masterClrMapping/>
  </p:clrMapOvr>
</p:sld>
</file>

<file path=ppt/theme/theme1.xml><?xml version="1.0" encoding="utf-8"?>
<a:theme xmlns:a="http://schemas.openxmlformats.org/drawingml/2006/main" name="IHO_Presentations_template-Blank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HO presentations template" id="{02FEB0FD-5DB0-4DCA-8FD3-AD77DA5C0D37}" vid="{4295DFCE-4179-4A75-B3EC-50B8EFC8F0A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6FEF96E3FDB5449ADF5976012BDD9B1" ma:contentTypeVersion="11" ma:contentTypeDescription="Create a new document." ma:contentTypeScope="" ma:versionID="f4469e585807b46525d3c54bb2f62100">
  <xsd:schema xmlns:xsd="http://www.w3.org/2001/XMLSchema" xmlns:xs="http://www.w3.org/2001/XMLSchema" xmlns:p="http://schemas.microsoft.com/office/2006/metadata/properties" xmlns:ns3="467b3584-da19-42db-9184-5b7074a95543" xmlns:ns4="1ff4b36c-a4d2-4d96-a8d6-eedaecf115c2" targetNamespace="http://schemas.microsoft.com/office/2006/metadata/properties" ma:root="true" ma:fieldsID="6f8310a523aaf4ae85a97e286571c649" ns3:_="" ns4:_="">
    <xsd:import namespace="467b3584-da19-42db-9184-5b7074a95543"/>
    <xsd:import namespace="1ff4b36c-a4d2-4d96-a8d6-eedaecf115c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7b3584-da19-42db-9184-5b7074a955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f4b36c-a4d2-4d96-a8d6-eedaecf115c2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DEA82E6-05D4-4220-B2AA-281A530F93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7b3584-da19-42db-9184-5b7074a95543"/>
    <ds:schemaRef ds:uri="1ff4b36c-a4d2-4d96-a8d6-eedaecf115c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2986E88-C934-4FFD-9D8D-FAC0E63A46E5}">
  <ds:schemaRefs>
    <ds:schemaRef ds:uri="http://purl.org/dc/elements/1.1/"/>
    <ds:schemaRef ds:uri="http://schemas.microsoft.com/office/2006/metadata/properties"/>
    <ds:schemaRef ds:uri="467b3584-da19-42db-9184-5b7074a9554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1ff4b36c-a4d2-4d96-a8d6-eedaecf115c2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87C8BD3-B600-4EDB-83D0-0B1E46C49DE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3295</TotalTime>
  <Words>66</Words>
  <Application>Microsoft Office PowerPoint</Application>
  <PresentationFormat>Widescreen</PresentationFormat>
  <Paragraphs>19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IHO_Presentations_template-Blank</vt:lpstr>
      <vt:lpstr>IHO  - NIPPON FOUNDATION  Alumni Seminar</vt:lpstr>
      <vt:lpstr>    </vt:lpstr>
      <vt:lpstr>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RHC Generic National Report Presentation Template</dc:title>
  <dc:creator>Owner</dc:creator>
  <cp:lastModifiedBy>Lucy Fieldhouse</cp:lastModifiedBy>
  <cp:revision>129</cp:revision>
  <cp:lastPrinted>2019-10-25T13:31:38Z</cp:lastPrinted>
  <dcterms:created xsi:type="dcterms:W3CDTF">2017-10-26T13:07:26Z</dcterms:created>
  <dcterms:modified xsi:type="dcterms:W3CDTF">2019-10-30T04:50:40Z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0x01010096FEF96E3FDB5449ADF5976012BDD9B1</vt:lpwstr>
  </property>
  <property fmtid="{D5CDD505-2E9C-101B-9397-08002B2CF9AE}" pid="3" name="_dlc_DocIdItemGuid">
    <vt:lpwstr>ffdfbd07-ed76-47d9-8d5b-a2079a706e7b</vt:lpwstr>
  </property>
  <property fmtid="{D5CDD505-2E9C-101B-9397-08002B2CF9AE}" pid="4" name="e67d8e2fe5874f33b9c970a84d227915">
    <vt:lpwstr/>
  </property>
  <property fmtid="{D5CDD505-2E9C-101B-9397-08002B2CF9AE}" pid="5" name="Committees and WG">
    <vt:lpwstr/>
  </property>
  <property fmtid="{D5CDD505-2E9C-101B-9397-08002B2CF9AE}" pid="6" name="UKHO_SecurityClassification">
    <vt:lpwstr>1;#OFFICIAL|77777b58-be7e-4cc7-a0da-30387eb98d66</vt:lpwstr>
  </property>
  <property fmtid="{D5CDD505-2E9C-101B-9397-08002B2CF9AE}" pid="7" name="Country">
    <vt:lpwstr/>
  </property>
  <property fmtid="{D5CDD505-2E9C-101B-9397-08002B2CF9AE}" pid="8" name="UKHO_OrganisationStructure">
    <vt:lpwstr>9;#IHO|271ee81f-1326-4ebe-8da4-55310f124c04</vt:lpwstr>
  </property>
  <property fmtid="{D5CDD505-2E9C-101B-9397-08002B2CF9AE}" pid="9" name="IP HIP Area">
    <vt:lpwstr/>
  </property>
  <property fmtid="{D5CDD505-2E9C-101B-9397-08002B2CF9AE}" pid="10" name="National Hydrographer IHO Document Type">
    <vt:lpwstr/>
  </property>
  <property fmtid="{D5CDD505-2E9C-101B-9397-08002B2CF9AE}" pid="11" name="ProductsAndServices">
    <vt:lpwstr/>
  </property>
  <property fmtid="{D5CDD505-2E9C-101B-9397-08002B2CF9AE}" pid="12" name="Record">
    <vt:lpwstr/>
  </property>
  <property fmtid="{D5CDD505-2E9C-101B-9397-08002B2CF9AE}" pid="13" name="OriginalPath">
    <vt:lpwstr/>
  </property>
  <property fmtid="{D5CDD505-2E9C-101B-9397-08002B2CF9AE}" pid="14" name="Retention Action">
    <vt:lpwstr/>
  </property>
</Properties>
</file>